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8229600" cy="10972800" type="B4JIS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7CE0F6-D123-8FDA-EAE5-72ECD923F9C4}" v="2" dt="2025-10-08T18:39:55.027"/>
    <p1510:client id="{45485F3A-E85D-4401-CC2F-83BA5B4D8CDC}" v="2" dt="2025-10-08T17:07:01.652"/>
    <p1510:client id="{722B84E9-AE98-CC38-D1B3-3E957F441A96}" v="21" dt="2025-10-07T19:58:29.877"/>
    <p1510:client id="{A13DF088-64B3-3890-EA08-5F4401D02E33}" v="4" dt="2025-10-07T18:29:38.7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38" d="100"/>
          <a:sy n="38" d="100"/>
        </p:scale>
        <p:origin x="219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esch, Katie@Parks" userId="S::katie.buesch@parks.ca.gov::a85ece93-197a-4913-b535-9ef8b38a5b06" providerId="AD" clId="Web-{ECCE3EA3-DA4F-4DCC-F168-8CFD2CEDD4B5}"/>
    <pc:docChg chg="modSld">
      <pc:chgData name="Buesch, Katie@Parks" userId="S::katie.buesch@parks.ca.gov::a85ece93-197a-4913-b535-9ef8b38a5b06" providerId="AD" clId="Web-{ECCE3EA3-DA4F-4DCC-F168-8CFD2CEDD4B5}" dt="2025-05-13T21:40:43.566" v="14"/>
      <pc:docMkLst>
        <pc:docMk/>
      </pc:docMkLst>
      <pc:sldChg chg="addSp modSp">
        <pc:chgData name="Buesch, Katie@Parks" userId="S::katie.buesch@parks.ca.gov::a85ece93-197a-4913-b535-9ef8b38a5b06" providerId="AD" clId="Web-{ECCE3EA3-DA4F-4DCC-F168-8CFD2CEDD4B5}" dt="2025-05-13T21:40:43.566" v="14"/>
        <pc:sldMkLst>
          <pc:docMk/>
          <pc:sldMk cId="1022058399" sldId="257"/>
        </pc:sldMkLst>
      </pc:sldChg>
    </pc:docChg>
  </pc:docChgLst>
  <pc:docChgLst>
    <pc:chgData name="Buesch, Katie@Parks" userId="S::katie.buesch@parks.ca.gov::a85ece93-197a-4913-b535-9ef8b38a5b06" providerId="AD" clId="Web-{A13DF088-64B3-3890-EA08-5F4401D02E33}"/>
    <pc:docChg chg="modSld">
      <pc:chgData name="Buesch, Katie@Parks" userId="S::katie.buesch@parks.ca.gov::a85ece93-197a-4913-b535-9ef8b38a5b06" providerId="AD" clId="Web-{A13DF088-64B3-3890-EA08-5F4401D02E33}" dt="2025-10-07T18:29:38.757" v="3" actId="1076"/>
      <pc:docMkLst>
        <pc:docMk/>
      </pc:docMkLst>
      <pc:sldChg chg="modSp">
        <pc:chgData name="Buesch, Katie@Parks" userId="S::katie.buesch@parks.ca.gov::a85ece93-197a-4913-b535-9ef8b38a5b06" providerId="AD" clId="Web-{A13DF088-64B3-3890-EA08-5F4401D02E33}" dt="2025-10-07T18:29:38.757" v="3" actId="1076"/>
        <pc:sldMkLst>
          <pc:docMk/>
          <pc:sldMk cId="1022058399" sldId="257"/>
        </pc:sldMkLst>
        <pc:picChg chg="mod">
          <ac:chgData name="Buesch, Katie@Parks" userId="S::katie.buesch@parks.ca.gov::a85ece93-197a-4913-b535-9ef8b38a5b06" providerId="AD" clId="Web-{A13DF088-64B3-3890-EA08-5F4401D02E33}" dt="2025-10-07T18:29:38.757" v="3" actId="1076"/>
          <ac:picMkLst>
            <pc:docMk/>
            <pc:sldMk cId="1022058399" sldId="257"/>
            <ac:picMk id="6" creationId="{47690CBC-3335-70AF-EB62-80A1F6407EF3}"/>
          </ac:picMkLst>
        </pc:picChg>
      </pc:sldChg>
    </pc:docChg>
  </pc:docChgLst>
  <pc:docChgLst>
    <pc:chgData name="Buesch, Katie@Parks" userId="S::katie.buesch@parks.ca.gov::a85ece93-197a-4913-b535-9ef8b38a5b06" providerId="AD" clId="Web-{087CE0F6-D123-8FDA-EAE5-72ECD923F9C4}"/>
    <pc:docChg chg="modSld">
      <pc:chgData name="Buesch, Katie@Parks" userId="S::katie.buesch@parks.ca.gov::a85ece93-197a-4913-b535-9ef8b38a5b06" providerId="AD" clId="Web-{087CE0F6-D123-8FDA-EAE5-72ECD923F9C4}" dt="2025-10-08T18:39:55.027" v="1" actId="14100"/>
      <pc:docMkLst>
        <pc:docMk/>
      </pc:docMkLst>
      <pc:sldChg chg="modSp">
        <pc:chgData name="Buesch, Katie@Parks" userId="S::katie.buesch@parks.ca.gov::a85ece93-197a-4913-b535-9ef8b38a5b06" providerId="AD" clId="Web-{087CE0F6-D123-8FDA-EAE5-72ECD923F9C4}" dt="2025-10-08T18:39:55.027" v="1" actId="14100"/>
        <pc:sldMkLst>
          <pc:docMk/>
          <pc:sldMk cId="1022058399" sldId="257"/>
        </pc:sldMkLst>
        <pc:picChg chg="mod">
          <ac:chgData name="Buesch, Katie@Parks" userId="S::katie.buesch@parks.ca.gov::a85ece93-197a-4913-b535-9ef8b38a5b06" providerId="AD" clId="Web-{087CE0F6-D123-8FDA-EAE5-72ECD923F9C4}" dt="2025-10-08T18:39:55.027" v="1" actId="14100"/>
          <ac:picMkLst>
            <pc:docMk/>
            <pc:sldMk cId="1022058399" sldId="257"/>
            <ac:picMk id="2" creationId="{906D69CB-DEE2-6381-CA4E-2E74289B5185}"/>
          </ac:picMkLst>
        </pc:picChg>
      </pc:sldChg>
    </pc:docChg>
  </pc:docChgLst>
  <pc:docChgLst>
    <pc:chgData name="Bowlin, Kyle@Parks" userId="S::kyle.bowlin@parks.ca.gov::c0c86d9d-1af4-46e4-9f49-c0784608591b" providerId="AD" clId="Web-{FFED79A2-402E-1841-F1CC-C96F844F7098}"/>
    <pc:docChg chg="modSld">
      <pc:chgData name="Bowlin, Kyle@Parks" userId="S::kyle.bowlin@parks.ca.gov::c0c86d9d-1af4-46e4-9f49-c0784608591b" providerId="AD" clId="Web-{FFED79A2-402E-1841-F1CC-C96F844F7098}" dt="2025-09-17T20:02:53.185" v="0" actId="14100"/>
      <pc:docMkLst>
        <pc:docMk/>
      </pc:docMkLst>
      <pc:sldChg chg="modSp">
        <pc:chgData name="Bowlin, Kyle@Parks" userId="S::kyle.bowlin@parks.ca.gov::c0c86d9d-1af4-46e4-9f49-c0784608591b" providerId="AD" clId="Web-{FFED79A2-402E-1841-F1CC-C96F844F7098}" dt="2025-09-17T20:02:53.185" v="0" actId="14100"/>
        <pc:sldMkLst>
          <pc:docMk/>
          <pc:sldMk cId="1022058399" sldId="257"/>
        </pc:sldMkLst>
        <pc:picChg chg="mod">
          <ac:chgData name="Bowlin, Kyle@Parks" userId="S::kyle.bowlin@parks.ca.gov::c0c86d9d-1af4-46e4-9f49-c0784608591b" providerId="AD" clId="Web-{FFED79A2-402E-1841-F1CC-C96F844F7098}" dt="2025-09-17T20:02:53.185" v="0" actId="14100"/>
          <ac:picMkLst>
            <pc:docMk/>
            <pc:sldMk cId="1022058399" sldId="257"/>
            <ac:picMk id="2" creationId="{906D69CB-DEE2-6381-CA4E-2E74289B5185}"/>
          </ac:picMkLst>
        </pc:picChg>
      </pc:sldChg>
    </pc:docChg>
  </pc:docChgLst>
  <pc:docChgLst>
    <pc:chgData name="Buesch, Katie@Parks" userId="S::katie.buesch@parks.ca.gov::a85ece93-197a-4913-b535-9ef8b38a5b06" providerId="AD" clId="Web-{722B84E9-AE98-CC38-D1B3-3E957F441A96}"/>
    <pc:docChg chg="modSld">
      <pc:chgData name="Buesch, Katie@Parks" userId="S::katie.buesch@parks.ca.gov::a85ece93-197a-4913-b535-9ef8b38a5b06" providerId="AD" clId="Web-{722B84E9-AE98-CC38-D1B3-3E957F441A96}" dt="2025-10-07T19:58:29.877" v="20" actId="14100"/>
      <pc:docMkLst>
        <pc:docMk/>
      </pc:docMkLst>
      <pc:sldChg chg="modSp">
        <pc:chgData name="Buesch, Katie@Parks" userId="S::katie.buesch@parks.ca.gov::a85ece93-197a-4913-b535-9ef8b38a5b06" providerId="AD" clId="Web-{722B84E9-AE98-CC38-D1B3-3E957F441A96}" dt="2025-10-07T19:58:29.877" v="20" actId="14100"/>
        <pc:sldMkLst>
          <pc:docMk/>
          <pc:sldMk cId="1022058399" sldId="257"/>
        </pc:sldMkLst>
        <pc:picChg chg="mod modCrop">
          <ac:chgData name="Buesch, Katie@Parks" userId="S::katie.buesch@parks.ca.gov::a85ece93-197a-4913-b535-9ef8b38a5b06" providerId="AD" clId="Web-{722B84E9-AE98-CC38-D1B3-3E957F441A96}" dt="2025-10-07T19:58:21.815" v="18" actId="14100"/>
          <ac:picMkLst>
            <pc:docMk/>
            <pc:sldMk cId="1022058399" sldId="257"/>
            <ac:picMk id="2" creationId="{906D69CB-DEE2-6381-CA4E-2E74289B5185}"/>
          </ac:picMkLst>
        </pc:picChg>
        <pc:picChg chg="mod">
          <ac:chgData name="Buesch, Katie@Parks" userId="S::katie.buesch@parks.ca.gov::a85ece93-197a-4913-b535-9ef8b38a5b06" providerId="AD" clId="Web-{722B84E9-AE98-CC38-D1B3-3E957F441A96}" dt="2025-10-07T19:58:29.877" v="20" actId="14100"/>
          <ac:picMkLst>
            <pc:docMk/>
            <pc:sldMk cId="1022058399" sldId="257"/>
            <ac:picMk id="6" creationId="{47690CBC-3335-70AF-EB62-80A1F6407EF3}"/>
          </ac:picMkLst>
        </pc:picChg>
      </pc:sldChg>
    </pc:docChg>
  </pc:docChgLst>
  <pc:docChgLst>
    <pc:chgData name="Bowlin, Kyle@Parks" userId="S::kyle.bowlin@parks.ca.gov::c0c86d9d-1af4-46e4-9f49-c0784608591b" providerId="AD" clId="Web-{45485F3A-E85D-4401-CC2F-83BA5B4D8CDC}"/>
    <pc:docChg chg="modSld">
      <pc:chgData name="Bowlin, Kyle@Parks" userId="S::kyle.bowlin@parks.ca.gov::c0c86d9d-1af4-46e4-9f49-c0784608591b" providerId="AD" clId="Web-{45485F3A-E85D-4401-CC2F-83BA5B4D8CDC}" dt="2025-10-08T17:07:01.652" v="1" actId="1076"/>
      <pc:docMkLst>
        <pc:docMk/>
      </pc:docMkLst>
      <pc:sldChg chg="modSp">
        <pc:chgData name="Bowlin, Kyle@Parks" userId="S::kyle.bowlin@parks.ca.gov::c0c86d9d-1af4-46e4-9f49-c0784608591b" providerId="AD" clId="Web-{45485F3A-E85D-4401-CC2F-83BA5B4D8CDC}" dt="2025-10-08T17:07:01.652" v="1" actId="1076"/>
        <pc:sldMkLst>
          <pc:docMk/>
          <pc:sldMk cId="1022058399" sldId="257"/>
        </pc:sldMkLst>
        <pc:picChg chg="mod">
          <ac:chgData name="Bowlin, Kyle@Parks" userId="S::kyle.bowlin@parks.ca.gov::c0c86d9d-1af4-46e4-9f49-c0784608591b" providerId="AD" clId="Web-{45485F3A-E85D-4401-CC2F-83BA5B4D8CDC}" dt="2025-10-08T17:06:21.869" v="0" actId="1076"/>
          <ac:picMkLst>
            <pc:docMk/>
            <pc:sldMk cId="1022058399" sldId="257"/>
            <ac:picMk id="2" creationId="{906D69CB-DEE2-6381-CA4E-2E74289B5185}"/>
          </ac:picMkLst>
        </pc:picChg>
        <pc:picChg chg="mod">
          <ac:chgData name="Bowlin, Kyle@Parks" userId="S::kyle.bowlin@parks.ca.gov::c0c86d9d-1af4-46e4-9f49-c0784608591b" providerId="AD" clId="Web-{45485F3A-E85D-4401-CC2F-83BA5B4D8CDC}" dt="2025-10-08T17:07:01.652" v="1" actId="1076"/>
          <ac:picMkLst>
            <pc:docMk/>
            <pc:sldMk cId="1022058399" sldId="257"/>
            <ac:picMk id="6" creationId="{47690CBC-3335-70AF-EB62-80A1F6407EF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795781"/>
            <a:ext cx="6995160" cy="382016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763261"/>
            <a:ext cx="6172200" cy="2649219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FB012-DF2E-4DED-A9C9-D3BF1741D492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1BCDB-DDB3-4949-A2FA-44868992D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235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FB012-DF2E-4DED-A9C9-D3BF1741D492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1BCDB-DDB3-4949-A2FA-44868992D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01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84200"/>
            <a:ext cx="1774508" cy="929894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84200"/>
            <a:ext cx="5220653" cy="929894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FB012-DF2E-4DED-A9C9-D3BF1741D492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1BCDB-DDB3-4949-A2FA-44868992D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655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FB012-DF2E-4DED-A9C9-D3BF1741D492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1BCDB-DDB3-4949-A2FA-44868992D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936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735583"/>
            <a:ext cx="7098030" cy="4564379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7343143"/>
            <a:ext cx="7098030" cy="2400299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>
                    <a:tint val="82000"/>
                  </a:schemeClr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82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82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82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82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82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82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FB012-DF2E-4DED-A9C9-D3BF1741D492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1BCDB-DDB3-4949-A2FA-44868992D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48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921000"/>
            <a:ext cx="3497580" cy="69621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921000"/>
            <a:ext cx="3497580" cy="69621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FB012-DF2E-4DED-A9C9-D3BF1741D492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1BCDB-DDB3-4949-A2FA-44868992D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44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84202"/>
            <a:ext cx="7098030" cy="21209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689861"/>
            <a:ext cx="3481506" cy="1318259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4008120"/>
            <a:ext cx="3481506" cy="58953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689861"/>
            <a:ext cx="3498652" cy="1318259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4008120"/>
            <a:ext cx="3498652" cy="58953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FB012-DF2E-4DED-A9C9-D3BF1741D492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1BCDB-DDB3-4949-A2FA-44868992D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18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FB012-DF2E-4DED-A9C9-D3BF1741D492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1BCDB-DDB3-4949-A2FA-44868992D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38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FB012-DF2E-4DED-A9C9-D3BF1741D492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1BCDB-DDB3-4949-A2FA-44868992D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481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731520"/>
            <a:ext cx="2654260" cy="256032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579882"/>
            <a:ext cx="4166235" cy="7797800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291840"/>
            <a:ext cx="2654260" cy="6098541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FB012-DF2E-4DED-A9C9-D3BF1741D492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1BCDB-DDB3-4949-A2FA-44868992D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168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731520"/>
            <a:ext cx="2654260" cy="256032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579882"/>
            <a:ext cx="4166235" cy="7797800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291840"/>
            <a:ext cx="2654260" cy="6098541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FB012-DF2E-4DED-A9C9-D3BF1741D492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1BCDB-DDB3-4949-A2FA-44868992D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004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84202"/>
            <a:ext cx="7098030" cy="2120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921000"/>
            <a:ext cx="7098030" cy="69621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10170162"/>
            <a:ext cx="185166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4FB012-DF2E-4DED-A9C9-D3BF1741D492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10170162"/>
            <a:ext cx="277749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10170162"/>
            <a:ext cx="185166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A1BCDB-DDB3-4949-A2FA-44868992D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368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5976C48-A560-7146-3D07-F9CB028053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8189" y="175532"/>
            <a:ext cx="7813222" cy="10621736"/>
          </a:xfrm>
          <a:prstGeom prst="roundRect">
            <a:avLst/>
          </a:prstGeom>
          <a:noFill/>
          <a:ln w="1143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9865EC-F41A-17AC-BFCC-41E111BFD0B5}"/>
              </a:ext>
            </a:extLst>
          </p:cNvPr>
          <p:cNvSpPr txBox="1"/>
          <p:nvPr/>
        </p:nvSpPr>
        <p:spPr>
          <a:xfrm>
            <a:off x="489339" y="1422416"/>
            <a:ext cx="7250922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dirty="0"/>
              <a:t>This project was partially funded by the Land and Water Conservation Fund through the U.S. Department of Interior and the California Department of Parks and Recreation.</a:t>
            </a:r>
          </a:p>
        </p:txBody>
      </p:sp>
      <p:pic>
        <p:nvPicPr>
          <p:cNvPr id="6" name="Picture 5" descr="The Land and Water Conservation Fund circular logo which reads &quot;A Federal, State, and local Partnership Since 1965&quot; and &quot;National Park Service&quot;">
            <a:extLst>
              <a:ext uri="{FF2B5EF4-FFF2-40B4-BE49-F238E27FC236}">
                <a16:creationId xmlns:a16="http://schemas.microsoft.com/office/drawing/2014/main" id="{47690CBC-3335-70AF-EB62-80A1F6407E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694" y="6551597"/>
            <a:ext cx="3595594" cy="3591641"/>
          </a:xfrm>
          <a:prstGeom prst="rect">
            <a:avLst/>
          </a:prstGeom>
        </p:spPr>
      </p:pic>
      <p:pic>
        <p:nvPicPr>
          <p:cNvPr id="2" name="Picture 1" descr="circular logo with brown bear in the center that reads &quot;California State Parks. Since 1864.&quot;">
            <a:extLst>
              <a:ext uri="{FF2B5EF4-FFF2-40B4-BE49-F238E27FC236}">
                <a16:creationId xmlns:a16="http://schemas.microsoft.com/office/drawing/2014/main" id="{906D69CB-DEE2-6381-CA4E-2E74289B518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191" t="4485" r="5248" b="4190"/>
          <a:stretch>
            <a:fillRect/>
          </a:stretch>
        </p:blipFill>
        <p:spPr>
          <a:xfrm>
            <a:off x="4214023" y="6549584"/>
            <a:ext cx="3532275" cy="3587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058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8837db8f-2fa6-4c81-acf3-fb8d0ab6413e" xsi:nil="true"/>
    <lcf76f155ced4ddcb4097134ff3c332f xmlns="8837db8f-2fa6-4c81-acf3-fb8d0ab6413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5255DF8CDE8848870705A70250E19A" ma:contentTypeVersion="15" ma:contentTypeDescription="Create a new document." ma:contentTypeScope="" ma:versionID="7a7150122631e54e893988bd01b3c995">
  <xsd:schema xmlns:xsd="http://www.w3.org/2001/XMLSchema" xmlns:xs="http://www.w3.org/2001/XMLSchema" xmlns:p="http://schemas.microsoft.com/office/2006/metadata/properties" xmlns:ns2="8837db8f-2fa6-4c81-acf3-fb8d0ab6413e" xmlns:ns3="e860d683-669b-44e6-aa09-c4ded4ca49c8" targetNamespace="http://schemas.microsoft.com/office/2006/metadata/properties" ma:root="true" ma:fieldsID="54fe342d4768dfd387e02dd21a546e7c" ns2:_="" ns3:_="">
    <xsd:import namespace="8837db8f-2fa6-4c81-acf3-fb8d0ab6413e"/>
    <xsd:import namespace="e860d683-669b-44e6-aa09-c4ded4ca49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37db8f-2fa6-4c81-acf3-fb8d0ab641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Notes" ma:index="12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9434a094-32e4-4fa6-af51-71742bc06c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60d683-669b-44e6-aa09-c4ded4ca49c8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CE0571B-B8CB-40F1-9F54-9A36BC08C342}">
  <ds:schemaRefs>
    <ds:schemaRef ds:uri="http://schemas.microsoft.com/office/2006/metadata/properties"/>
    <ds:schemaRef ds:uri="http://schemas.microsoft.com/office/infopath/2007/PartnerControls"/>
    <ds:schemaRef ds:uri="8837db8f-2fa6-4c81-acf3-fb8d0ab6413e"/>
  </ds:schemaRefs>
</ds:datastoreItem>
</file>

<file path=customXml/itemProps2.xml><?xml version="1.0" encoding="utf-8"?>
<ds:datastoreItem xmlns:ds="http://schemas.openxmlformats.org/officeDocument/2006/customXml" ds:itemID="{B6796D0E-2E9D-4071-B9AB-730583EB1F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37db8f-2fa6-4c81-acf3-fb8d0ab6413e"/>
    <ds:schemaRef ds:uri="e860d683-669b-44e6-aa09-c4ded4ca49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730E9E4-D6DD-47F1-AE49-991BAD24DF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30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Buesch, Katie@Parks</dc:creator>
  <cp:lastModifiedBy>Buesch, Katie@Parks</cp:lastModifiedBy>
  <cp:revision>28</cp:revision>
  <dcterms:created xsi:type="dcterms:W3CDTF">2024-10-10T23:39:38Z</dcterms:created>
  <dcterms:modified xsi:type="dcterms:W3CDTF">2025-10-08T18:40:00Z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0x010100365255DF8CDE8848870705A70250E19A</vt:lpwstr>
  </property>
  <property fmtid="{D5CDD505-2E9C-101B-9397-08002B2CF9AE}" pid="3" name="MediaServiceImageTags">
    <vt:lpwstr/>
  </property>
</Properties>
</file>